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1pPr>
    <a:lvl2pPr marL="0" marR="0" indent="457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2pPr>
    <a:lvl3pPr marL="0" marR="0" indent="914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3pPr>
    <a:lvl4pPr marL="0" marR="0" indent="1371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4pPr>
    <a:lvl5pPr marL="0" marR="0" indent="18288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5pPr>
    <a:lvl6pPr marL="0" marR="0" indent="22860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6pPr>
    <a:lvl7pPr marL="0" marR="0" indent="27432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7pPr>
    <a:lvl8pPr marL="0" marR="0" indent="32004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8pPr>
    <a:lvl9pPr marL="0" marR="0" indent="3657600" algn="ctr" defTabSz="821531" rtl="0" fontAlgn="auto" latinLnBrk="0" hangingPunct="0">
      <a:lnSpc>
        <a:spcPct val="80000"/>
      </a:lnSpc>
      <a:spcBef>
        <a:spcPts val="400"/>
      </a:spcBef>
      <a:spcAft>
        <a:spcPts val="0"/>
      </a:spcAft>
      <a:buClrTx/>
      <a:buSzTx/>
      <a:buFontTx/>
      <a:buNone/>
      <a:tabLst>
        <a:tab pos="812800" algn="l"/>
      </a:tabLst>
      <a:defRPr kumimoji="0" sz="2600" b="0" i="0" u="none" strike="noStrike" cap="none" spc="-26" normalizeH="0" baseline="0">
        <a:ln>
          <a:noFill/>
        </a:ln>
        <a:solidFill>
          <a:srgbClr val="000000"/>
        </a:solidFill>
        <a:effectLst/>
        <a:uFillTx/>
        <a:latin typeface="Graphik Compact Regular"/>
        <a:ea typeface="Graphik Compact Regular"/>
        <a:cs typeface="Graphik Compact Regular"/>
        <a:sym typeface="Graphik Compact Regular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EFA07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254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254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3712597"/>
              <a:satOff val="-23099"/>
              <a:lumOff val="5802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9BCEF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2871FF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D1F6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E7FE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9" name="Shape 15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Presentation Subtitle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98277" y="4927600"/>
            <a:ext cx="21863646" cy="3853767"/>
          </a:xfrm>
          <a:prstGeom prst="rect">
            <a:avLst/>
          </a:prstGeom>
        </p:spPr>
        <p:txBody>
          <a:bodyPr anchor="ctr"/>
          <a:lstStyle>
            <a:lvl1pPr algn="ctr" defTabSz="1160859">
              <a:defRPr sz="10200" b="1" spc="-408">
                <a:latin typeface="+mn-lt"/>
                <a:ea typeface="+mn-ea"/>
                <a:cs typeface="+mn-cs"/>
                <a:sym typeface="Graphik"/>
              </a:defRPr>
            </a:lvl1pPr>
            <a:lvl2pPr algn="ctr" defTabSz="1160859">
              <a:defRPr sz="10200" b="1" spc="-408">
                <a:latin typeface="+mn-lt"/>
                <a:ea typeface="+mn-ea"/>
                <a:cs typeface="+mn-cs"/>
                <a:sym typeface="Graphik"/>
              </a:defRPr>
            </a:lvl2pPr>
            <a:lvl3pPr algn="ctr" defTabSz="1160859">
              <a:defRPr sz="10200" b="1" spc="-408">
                <a:latin typeface="+mn-lt"/>
                <a:ea typeface="+mn-ea"/>
                <a:cs typeface="+mn-cs"/>
                <a:sym typeface="Graphik"/>
              </a:defRPr>
            </a:lvl3pPr>
            <a:lvl4pPr algn="ctr" defTabSz="1160859">
              <a:defRPr sz="10200" b="1" spc="-408">
                <a:latin typeface="+mn-lt"/>
                <a:ea typeface="+mn-ea"/>
                <a:cs typeface="+mn-cs"/>
                <a:sym typeface="Graphik"/>
              </a:defRPr>
            </a:lvl4pPr>
            <a:lvl5pPr algn="ctr" defTabSz="1160859">
              <a:defRPr sz="10200" b="1" spc="-408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5400" y="8117284"/>
            <a:ext cx="21869400" cy="592456"/>
          </a:xfrm>
          <a:prstGeom prst="rect">
            <a:avLst/>
          </a:prstGeom>
        </p:spPr>
        <p:txBody>
          <a:bodyPr/>
          <a:lstStyle>
            <a:lvl1pPr algn="ctr" defTabSz="490727">
              <a:spcBef>
                <a:spcPts val="2600"/>
              </a:spcBef>
              <a:defRPr sz="2940" spc="-88"/>
            </a:lvl1pPr>
          </a:lstStyle>
          <a:p>
            <a:r>
              <a:t>Fact information</a:t>
            </a:r>
          </a:p>
        </p:txBody>
      </p:sp>
      <p:sp>
        <p:nvSpPr>
          <p:cNvPr id="115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95400" y="3587043"/>
            <a:ext cx="21869400" cy="4730168"/>
          </a:xfrm>
          <a:prstGeom prst="rect">
            <a:avLst/>
          </a:prstGeom>
        </p:spPr>
        <p:txBody>
          <a:bodyPr anchor="b"/>
          <a:lstStyle>
            <a:lvl1pPr algn="ctr" defTabSz="825500">
              <a:lnSpc>
                <a:spcPct val="70000"/>
              </a:lnSpc>
              <a:defRPr sz="22400" b="1" spc="-448">
                <a:latin typeface="+mn-lt"/>
                <a:ea typeface="+mn-ea"/>
                <a:cs typeface="+mn-cs"/>
                <a:sym typeface="Graphik"/>
              </a:defRPr>
            </a:lvl1pPr>
            <a:lvl2pPr algn="ctr" defTabSz="825500">
              <a:lnSpc>
                <a:spcPct val="70000"/>
              </a:lnSpc>
              <a:defRPr sz="22400" b="1" spc="-448">
                <a:latin typeface="+mn-lt"/>
                <a:ea typeface="+mn-ea"/>
                <a:cs typeface="+mn-cs"/>
                <a:sym typeface="Graphik"/>
              </a:defRPr>
            </a:lvl2pPr>
            <a:lvl3pPr algn="ctr" defTabSz="825500">
              <a:lnSpc>
                <a:spcPct val="70000"/>
              </a:lnSpc>
              <a:defRPr sz="22400" b="1" spc="-448">
                <a:latin typeface="+mn-lt"/>
                <a:ea typeface="+mn-ea"/>
                <a:cs typeface="+mn-cs"/>
                <a:sym typeface="Graphik"/>
              </a:defRPr>
            </a:lvl3pPr>
            <a:lvl4pPr algn="ctr" defTabSz="825500">
              <a:lnSpc>
                <a:spcPct val="70000"/>
              </a:lnSpc>
              <a:defRPr sz="22400" b="1" spc="-448">
                <a:latin typeface="+mn-lt"/>
                <a:ea typeface="+mn-ea"/>
                <a:cs typeface="+mn-cs"/>
                <a:sym typeface="Graphik"/>
              </a:defRPr>
            </a:lvl4pPr>
            <a:lvl5pPr algn="ctr" defTabSz="825500">
              <a:lnSpc>
                <a:spcPct val="70000"/>
              </a:lnSpc>
              <a:defRPr sz="22400" b="1" spc="-448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252674" y="10353079"/>
            <a:ext cx="20691414" cy="567945"/>
          </a:xfrm>
          <a:prstGeom prst="rect">
            <a:avLst/>
          </a:prstGeom>
        </p:spPr>
        <p:txBody>
          <a:bodyPr/>
          <a:lstStyle>
            <a:lvl1pPr defTabSz="584200">
              <a:defRPr sz="2800" spc="-84"/>
            </a:lvl1pPr>
          </a:lstStyle>
          <a:p>
            <a:r>
              <a:t>Attribution </a:t>
            </a:r>
          </a:p>
        </p:txBody>
      </p:sp>
      <p:sp>
        <p:nvSpPr>
          <p:cNvPr id="125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endParaRPr/>
          </a:p>
        </p:txBody>
      </p:sp>
      <p:sp>
        <p:nvSpPr>
          <p:cNvPr id="12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439912" y="4332885"/>
            <a:ext cx="21504176" cy="5497468"/>
          </a:xfrm>
          <a:prstGeom prst="rect">
            <a:avLst/>
          </a:prstGeom>
        </p:spPr>
        <p:txBody>
          <a:bodyPr anchor="b"/>
          <a:lstStyle>
            <a:lvl1pPr marL="714375" indent="-714375" defTabSz="1160859">
              <a:lnSpc>
                <a:spcPct val="70000"/>
              </a:lnSpc>
              <a:defRPr sz="13300" b="1" i="1" spc="-532">
                <a:latin typeface="+mn-lt"/>
                <a:ea typeface="+mn-ea"/>
                <a:cs typeface="+mn-cs"/>
                <a:sym typeface="Graphik"/>
              </a:defRPr>
            </a:lvl1pPr>
            <a:lvl2pPr marL="714375" indent="-257175" defTabSz="1160859">
              <a:lnSpc>
                <a:spcPct val="70000"/>
              </a:lnSpc>
              <a:defRPr sz="13300" b="1" i="1" spc="-532">
                <a:latin typeface="+mn-lt"/>
                <a:ea typeface="+mn-ea"/>
                <a:cs typeface="+mn-cs"/>
                <a:sym typeface="Graphik"/>
              </a:defRPr>
            </a:lvl2pPr>
            <a:lvl3pPr marL="714375" indent="200025" defTabSz="1160859">
              <a:lnSpc>
                <a:spcPct val="70000"/>
              </a:lnSpc>
              <a:defRPr sz="13300" b="1" i="1" spc="-532">
                <a:latin typeface="+mn-lt"/>
                <a:ea typeface="+mn-ea"/>
                <a:cs typeface="+mn-cs"/>
                <a:sym typeface="Graphik"/>
              </a:defRPr>
            </a:lvl3pPr>
            <a:lvl4pPr marL="714375" indent="657225" defTabSz="1160859">
              <a:lnSpc>
                <a:spcPct val="70000"/>
              </a:lnSpc>
              <a:defRPr sz="13300" b="1" i="1" spc="-532">
                <a:latin typeface="+mn-lt"/>
                <a:ea typeface="+mn-ea"/>
                <a:cs typeface="+mn-cs"/>
                <a:sym typeface="Graphik"/>
              </a:defRPr>
            </a:lvl4pPr>
            <a:lvl5pPr marL="714375" indent="1114425" defTabSz="1160859">
              <a:lnSpc>
                <a:spcPct val="70000"/>
              </a:lnSpc>
              <a:defRPr sz="13300" b="1" i="1" spc="-532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ide view of a person wearing a yellow hooded jacket in front of yellow shutters"/>
          <p:cNvSpPr>
            <a:spLocks noGrp="1"/>
          </p:cNvSpPr>
          <p:nvPr>
            <p:ph type="pic" idx="21"/>
          </p:nvPr>
        </p:nvSpPr>
        <p:spPr>
          <a:xfrm>
            <a:off x="4076700" y="-3937000"/>
            <a:ext cx="26492200" cy="176614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View of the back of a person with a yellow top looking through an opening in a stone wall"/>
          <p:cNvSpPr>
            <a:spLocks noGrp="1"/>
          </p:cNvSpPr>
          <p:nvPr>
            <p:ph type="pic" sz="half" idx="22"/>
          </p:nvPr>
        </p:nvSpPr>
        <p:spPr>
          <a:xfrm>
            <a:off x="-1" y="-525805"/>
            <a:ext cx="12065001" cy="77826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6" name="Person with a big smile wearing a blue top in front of a blue wall"/>
          <p:cNvSpPr>
            <a:spLocks noGrp="1"/>
          </p:cNvSpPr>
          <p:nvPr>
            <p:ph type="pic" sz="half" idx="23"/>
          </p:nvPr>
        </p:nvSpPr>
        <p:spPr>
          <a:xfrm>
            <a:off x="-1" y="6384784"/>
            <a:ext cx="12065001" cy="80482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erson in blue jeans and jean jacket against a solid red and purple wall"/>
          <p:cNvSpPr>
            <a:spLocks noGrp="1"/>
          </p:cNvSpPr>
          <p:nvPr>
            <p:ph type="pic" idx="21"/>
          </p:nvPr>
        </p:nvSpPr>
        <p:spPr>
          <a:xfrm>
            <a:off x="0" y="-1266000"/>
            <a:ext cx="24384000" cy="16248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miling person wearing sunglasses and a yellow top against a teal background"/>
          <p:cNvSpPr>
            <a:spLocks noGrp="1"/>
          </p:cNvSpPr>
          <p:nvPr>
            <p:ph type="pic" idx="21"/>
          </p:nvPr>
        </p:nvSpPr>
        <p:spPr>
          <a:xfrm>
            <a:off x="-685800" y="-6146800"/>
            <a:ext cx="34201100" cy="2008998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1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95400" y="4384675"/>
            <a:ext cx="21869400" cy="4699000"/>
          </a:xfrm>
          <a:prstGeom prst="rect">
            <a:avLst/>
          </a:prstGeom>
        </p:spPr>
        <p:txBody>
          <a:bodyPr/>
          <a:lstStyle/>
          <a:p>
            <a:r>
              <a:t>Presentation Title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95400" y="9268776"/>
            <a:ext cx="21869400" cy="1422714"/>
          </a:xfrm>
          <a:prstGeom prst="rect">
            <a:avLst/>
          </a:prstGeom>
        </p:spPr>
        <p:txBody>
          <a:bodyPr/>
          <a:lstStyle/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ide view of a person wearing a yellow hooded jacket in front of yellow shutters"/>
          <p:cNvSpPr>
            <a:spLocks noGrp="1"/>
          </p:cNvSpPr>
          <p:nvPr>
            <p:ph type="pic" idx="21"/>
          </p:nvPr>
        </p:nvSpPr>
        <p:spPr>
          <a:xfrm>
            <a:off x="8922063" y="-1"/>
            <a:ext cx="20573998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1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95400" y="3743016"/>
            <a:ext cx="11442700" cy="5334001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3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95400" y="9271000"/>
            <a:ext cx="11442700" cy="3175000"/>
          </a:xfrm>
          <a:prstGeom prst="rect">
            <a:avLst/>
          </a:prstGeom>
        </p:spPr>
        <p:txBody>
          <a:bodyPr/>
          <a:lstStyle/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z="2000" spc="-59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41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r>
              <a:t>Slide Subtitle</a:t>
            </a:r>
          </a:p>
        </p:txBody>
      </p:sp>
      <p:sp>
        <p:nvSpPr>
          <p:cNvPr id="42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endParaRPr/>
          </a:p>
        </p:txBody>
      </p:sp>
      <p:sp>
        <p:nvSpPr>
          <p:cNvPr id="4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95400" y="1620697"/>
            <a:ext cx="21869400" cy="1778386"/>
          </a:xfrm>
          <a:prstGeom prst="rect">
            <a:avLst/>
          </a:prstGeom>
        </p:spPr>
        <p:txBody>
          <a:bodyPr anchor="t"/>
          <a:lstStyle>
            <a:lvl1pPr defTabSz="584200">
              <a:defRPr sz="10000" spc="-400"/>
            </a:lvl1pPr>
          </a:lstStyle>
          <a:p>
            <a:r>
              <a:t>Slide 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95400" y="5270500"/>
            <a:ext cx="21869400" cy="7137400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sz="4000" cap="none" spc="0"/>
            </a:lvl1pPr>
            <a:lvl2pPr defTabSz="584200">
              <a:spcBef>
                <a:spcPts val="3300"/>
              </a:spcBef>
              <a:defRPr sz="4000" cap="none" spc="0"/>
            </a:lvl2pPr>
            <a:lvl3pPr defTabSz="584200">
              <a:spcBef>
                <a:spcPts val="3300"/>
              </a:spcBef>
              <a:defRPr sz="4000" cap="none" spc="0"/>
            </a:lvl3pPr>
            <a:lvl4pPr defTabSz="584200">
              <a:spcBef>
                <a:spcPts val="3300"/>
              </a:spcBef>
              <a:defRPr sz="4000" cap="none" spc="0"/>
            </a:lvl4pPr>
            <a:lvl5pPr defTabSz="584200">
              <a:spcBef>
                <a:spcPts val="3300"/>
              </a:spcBef>
              <a:defRPr sz="4000" cap="none" spc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793706" y="12981031"/>
            <a:ext cx="361189" cy="404115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z="2000" spc="-59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5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95400" y="5270500"/>
            <a:ext cx="21869400" cy="7135317"/>
          </a:xfrm>
          <a:prstGeom prst="rect">
            <a:avLst/>
          </a:prstGeom>
        </p:spPr>
        <p:txBody>
          <a:bodyPr numCol="2" spcCol="1093469"/>
          <a:lstStyle>
            <a:lvl1pPr defTabSz="584200">
              <a:spcBef>
                <a:spcPts val="3300"/>
              </a:spcBef>
              <a:defRPr sz="4000" cap="none" spc="0"/>
            </a:lvl1pPr>
            <a:lvl2pPr defTabSz="584200">
              <a:spcBef>
                <a:spcPts val="3300"/>
              </a:spcBef>
              <a:defRPr sz="4000" cap="none" spc="0"/>
            </a:lvl2pPr>
            <a:lvl3pPr defTabSz="584200">
              <a:spcBef>
                <a:spcPts val="3300"/>
              </a:spcBef>
              <a:defRPr sz="4000" cap="none" spc="0"/>
            </a:lvl3pPr>
            <a:lvl4pPr defTabSz="584200">
              <a:spcBef>
                <a:spcPts val="3300"/>
              </a:spcBef>
              <a:defRPr sz="4000" cap="none" spc="0"/>
            </a:lvl4pPr>
            <a:lvl5pPr defTabSz="584200">
              <a:spcBef>
                <a:spcPts val="3300"/>
              </a:spcBef>
              <a:defRPr sz="4000" cap="none" spc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4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endParaRPr/>
          </a:p>
        </p:txBody>
      </p:sp>
      <p:sp>
        <p:nvSpPr>
          <p:cNvPr id="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erson with a big smile wearing a blue top in front of a blue wall"/>
          <p:cNvSpPr>
            <a:spLocks noGrp="1"/>
          </p:cNvSpPr>
          <p:nvPr>
            <p:ph type="pic" idx="21"/>
          </p:nvPr>
        </p:nvSpPr>
        <p:spPr>
          <a:xfrm>
            <a:off x="10236489" y="-1"/>
            <a:ext cx="2056146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95400" y="5257800"/>
            <a:ext cx="11442700" cy="6886575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sz="4000" cap="none" spc="0"/>
            </a:lvl1pPr>
            <a:lvl2pPr defTabSz="584200">
              <a:spcBef>
                <a:spcPts val="3300"/>
              </a:spcBef>
              <a:defRPr sz="4000" cap="none" spc="0"/>
            </a:lvl2pPr>
            <a:lvl3pPr defTabSz="584200">
              <a:spcBef>
                <a:spcPts val="3300"/>
              </a:spcBef>
              <a:defRPr sz="4000" cap="none" spc="0"/>
            </a:lvl3pPr>
            <a:lvl4pPr defTabSz="584200">
              <a:spcBef>
                <a:spcPts val="3300"/>
              </a:spcBef>
              <a:defRPr sz="4000" cap="none" spc="0"/>
            </a:lvl4pPr>
            <a:lvl5pPr defTabSz="584200">
              <a:spcBef>
                <a:spcPts val="3300"/>
              </a:spcBef>
              <a:defRPr sz="4000" cap="none" spc="0"/>
            </a:lvl5pPr>
          </a:lstStyle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0" y="990550"/>
            <a:ext cx="12538389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endParaRPr/>
          </a:p>
        </p:txBody>
      </p:sp>
      <p:sp>
        <p:nvSpPr>
          <p:cNvPr id="65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95400" y="12955885"/>
            <a:ext cx="114427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z="2000" spc="-59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66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95400" y="1625600"/>
            <a:ext cx="11442700" cy="2466975"/>
          </a:xfrm>
          <a:prstGeom prst="rect">
            <a:avLst/>
          </a:prstGeom>
        </p:spPr>
        <p:txBody>
          <a:bodyPr anchor="t"/>
          <a:lstStyle>
            <a:lvl1pPr defTabSz="584200">
              <a:defRPr sz="10000" spc="-400"/>
            </a:lvl1pPr>
          </a:lstStyle>
          <a:p>
            <a:r>
              <a:t>Slide Title</a:t>
            </a:r>
          </a:p>
        </p:txBody>
      </p:sp>
      <p:sp>
        <p:nvSpPr>
          <p:cNvPr id="67" name="Slide Subtitle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1295400" y="4092575"/>
            <a:ext cx="11442701" cy="678372"/>
          </a:xfrm>
          <a:prstGeom prst="rect">
            <a:avLst/>
          </a:prstGeom>
        </p:spPr>
        <p:txBody>
          <a:bodyPr/>
          <a:lstStyle>
            <a:lvl1pPr defTabSz="566674">
              <a:defRPr sz="3395" spc="-101"/>
            </a:lvl1pPr>
          </a:lstStyle>
          <a:p>
            <a:r>
              <a:t>Slide Subtitle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95400" y="5404408"/>
            <a:ext cx="21869400" cy="2881785"/>
          </a:xfrm>
          <a:prstGeom prst="rect">
            <a:avLst/>
          </a:prstGeom>
        </p:spPr>
        <p:txBody>
          <a:bodyPr anchor="ctr"/>
          <a:lstStyle>
            <a:lvl1pPr defTabSz="825500">
              <a:defRPr sz="10200" spc="-408"/>
            </a:lvl1pPr>
          </a:lstStyle>
          <a:p>
            <a:r>
              <a:t>Section Title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z="2000" spc="-59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84" name="Slide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r>
              <a:t>Slide Subtitle </a:t>
            </a:r>
          </a:p>
        </p:txBody>
      </p:sp>
      <p:sp>
        <p:nvSpPr>
          <p:cNvPr id="85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endParaRPr/>
          </a:p>
        </p:txBody>
      </p:sp>
      <p:sp>
        <p:nvSpPr>
          <p:cNvPr id="86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z="10000" spc="-400"/>
            </a:lvl1pPr>
          </a:lstStyle>
          <a:p>
            <a:r>
              <a:t>Slide Title</a:t>
            </a:r>
          </a:p>
        </p:txBody>
      </p:sp>
      <p:sp>
        <p:nvSpPr>
          <p:cNvPr id="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z="2000" spc="-59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Author and Date</a:t>
            </a:r>
          </a:p>
        </p:txBody>
      </p:sp>
      <p:sp>
        <p:nvSpPr>
          <p:cNvPr id="95" name="Agenda Subtitl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r>
              <a:t>Agenda Subtitle</a:t>
            </a:r>
          </a:p>
        </p:txBody>
      </p:sp>
      <p:sp>
        <p:nvSpPr>
          <p:cNvPr id="9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95400" y="5118100"/>
            <a:ext cx="21869400" cy="7137400"/>
          </a:xfrm>
          <a:prstGeom prst="rect">
            <a:avLst/>
          </a:prstGeom>
        </p:spPr>
        <p:txBody>
          <a:bodyPr/>
          <a:lstStyle>
            <a:lvl1pPr defTabSz="825500">
              <a:spcBef>
                <a:spcPts val="3200"/>
              </a:spcBef>
              <a:defRPr sz="5400" b="1" u="sng" cap="none" spc="-53">
                <a:latin typeface="+mn-lt"/>
                <a:ea typeface="+mn-ea"/>
                <a:cs typeface="+mn-cs"/>
                <a:sym typeface="Graphik"/>
              </a:defRPr>
            </a:lvl1pPr>
            <a:lvl2pPr defTabSz="825500">
              <a:spcBef>
                <a:spcPts val="3200"/>
              </a:spcBef>
              <a:defRPr sz="5400" b="1" u="sng" cap="none" spc="-53">
                <a:latin typeface="+mn-lt"/>
                <a:ea typeface="+mn-ea"/>
                <a:cs typeface="+mn-cs"/>
                <a:sym typeface="Graphik"/>
              </a:defRPr>
            </a:lvl2pPr>
            <a:lvl3pPr defTabSz="825500">
              <a:spcBef>
                <a:spcPts val="3200"/>
              </a:spcBef>
              <a:defRPr sz="5400" b="1" u="sng" cap="none" spc="-53">
                <a:latin typeface="+mn-lt"/>
                <a:ea typeface="+mn-ea"/>
                <a:cs typeface="+mn-cs"/>
                <a:sym typeface="Graphik"/>
              </a:defRPr>
            </a:lvl3pPr>
            <a:lvl4pPr defTabSz="825500">
              <a:spcBef>
                <a:spcPts val="3200"/>
              </a:spcBef>
              <a:defRPr sz="5400" b="1" u="sng" cap="none" spc="-53">
                <a:latin typeface="+mn-lt"/>
                <a:ea typeface="+mn-ea"/>
                <a:cs typeface="+mn-cs"/>
                <a:sym typeface="Graphik"/>
              </a:defRPr>
            </a:lvl4pPr>
            <a:lvl5pPr defTabSz="825500">
              <a:spcBef>
                <a:spcPts val="3200"/>
              </a:spcBef>
              <a:defRPr sz="5400" b="1" u="sng" cap="none" spc="-53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7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lnSpc>
                <a:spcPct val="100000"/>
              </a:lnSpc>
              <a:spcBef>
                <a:spcPts val="3300"/>
              </a:spcBef>
              <a:tabLst/>
              <a:defRPr sz="2200" spc="-44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endParaRPr/>
          </a:p>
        </p:txBody>
      </p:sp>
      <p:sp>
        <p:nvSpPr>
          <p:cNvPr id="9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z="10000" spc="-400"/>
            </a:lvl1pPr>
          </a:lstStyle>
          <a:p>
            <a:r>
              <a:t>Agenda Title</a:t>
            </a:r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98349" y="4384675"/>
            <a:ext cx="21869401" cy="469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Presentation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98349" y="9268776"/>
            <a:ext cx="21869401" cy="1402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Presentation Subtitle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2797516" y="12979146"/>
            <a:ext cx="361189" cy="40411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3428914">
              <a:lnSpc>
                <a:spcPct val="100000"/>
              </a:lnSpc>
              <a:spcBef>
                <a:spcPts val="0"/>
              </a:spcBef>
              <a:tabLst/>
              <a:defRPr sz="1800" spc="0"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3300" b="1" i="0" u="none" strike="noStrike" cap="all" spc="-665" baseline="0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1pPr>
      <a:lvl2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2pPr>
      <a:lvl3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3pPr>
      <a:lvl4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4pPr>
      <a:lvl5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5pPr>
      <a:lvl6pPr marL="0" marR="0" indent="2286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6pPr>
      <a:lvl7pPr marL="0" marR="0" indent="2743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7pPr>
      <a:lvl8pPr marL="0" marR="0" indent="3200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8pPr>
      <a:lvl9pPr marL="0" marR="0" indent="3657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0" i="0" u="none" strike="noStrike" cap="all" spc="-104" baseline="0">
          <a:solidFill>
            <a:srgbClr val="000000"/>
          </a:solidFill>
          <a:uFillTx/>
          <a:latin typeface="Graphik-SemiboldItalic"/>
          <a:ea typeface="Graphik-SemiboldItalic"/>
          <a:cs typeface="Graphik-SemiboldItalic"/>
          <a:sym typeface="Graphik Semibold"/>
        </a:defRPr>
      </a:lvl9pPr>
    </p:bodyStyle>
    <p:otherStyle>
      <a:lvl1pPr marL="0" marR="0" indent="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3428914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ignificant technical challenges"/>
          <p:cNvSpPr txBox="1">
            <a:spLocks noGrp="1"/>
          </p:cNvSpPr>
          <p:nvPr>
            <p:ph type="ctrTitle"/>
          </p:nvPr>
        </p:nvSpPr>
        <p:spPr>
          <a:xfrm>
            <a:off x="611142" y="-612054"/>
            <a:ext cx="21869401" cy="4699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Significant technical challenges</a:t>
            </a:r>
          </a:p>
        </p:txBody>
      </p:sp>
      <p:pic>
        <p:nvPicPr>
          <p:cNvPr id="191" name="hboxes_depth_object_detection.png" descr="hboxes_depth_object_detec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5266" y="4260671"/>
            <a:ext cx="9372698" cy="7025834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Real world interaction…"/>
          <p:cNvSpPr txBox="1"/>
          <p:nvPr/>
        </p:nvSpPr>
        <p:spPr>
          <a:xfrm>
            <a:off x="996416" y="6458123"/>
            <a:ext cx="15856533" cy="469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7600" cap="all" spc="-228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Real world interaction</a:t>
            </a:r>
          </a:p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5400" cap="all" spc="-162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Z-dimension + bounding boxes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 dir="r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Changes"/>
          <p:cNvSpPr txBox="1">
            <a:spLocks noGrp="1"/>
          </p:cNvSpPr>
          <p:nvPr>
            <p:ph type="ctrTitle"/>
          </p:nvPr>
        </p:nvSpPr>
        <p:spPr>
          <a:xfrm>
            <a:off x="903987" y="-1906754"/>
            <a:ext cx="21869401" cy="4699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Changes</a:t>
            </a:r>
          </a:p>
        </p:txBody>
      </p:sp>
      <p:sp>
        <p:nvSpPr>
          <p:cNvPr id="195" name="Clear rotation history (3.5k)…"/>
          <p:cNvSpPr txBox="1"/>
          <p:nvPr/>
        </p:nvSpPr>
        <p:spPr>
          <a:xfrm>
            <a:off x="903987" y="3534918"/>
            <a:ext cx="21869401" cy="8718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987742" indent="-987742" algn="l" defTabSz="584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200000"/>
              <a:buChar char="•"/>
              <a:tabLst/>
              <a:defRPr sz="6100" cap="all" spc="-183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Clear rotation history (3.5k)</a:t>
            </a:r>
          </a:p>
          <a:p>
            <a:pPr marL="987742" indent="-987742" algn="l" defTabSz="584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200000"/>
              <a:buChar char="•"/>
              <a:tabLst/>
              <a:defRPr sz="6100" cap="all" spc="-183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Larger hand candidate regions</a:t>
            </a:r>
          </a:p>
          <a:p>
            <a:pPr marL="987742" indent="-987742" algn="l" defTabSz="584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200000"/>
              <a:buChar char="•"/>
              <a:tabLst/>
              <a:defRPr sz="6100" cap="all" spc="-183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largest region close to edge</a:t>
            </a:r>
          </a:p>
          <a:p>
            <a:pPr marL="987742" indent="-987742" algn="l" defTabSz="584200">
              <a:lnSpc>
                <a:spcPct val="100000"/>
              </a:lnSpc>
              <a:spcBef>
                <a:spcPts val="0"/>
              </a:spcBef>
              <a:buClr>
                <a:srgbClr val="000000"/>
              </a:buClr>
              <a:buSzPct val="200000"/>
              <a:buChar char="•"/>
              <a:tabLst/>
              <a:defRPr sz="6100" cap="all" spc="-183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Different conditions of rotate/move cube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 dir="r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Real-time hand gesture control of a virtual object in augmented reality"/>
          <p:cNvSpPr txBox="1">
            <a:spLocks noGrp="1"/>
          </p:cNvSpPr>
          <p:nvPr>
            <p:ph type="ctrTitle"/>
          </p:nvPr>
        </p:nvSpPr>
        <p:spPr>
          <a:xfrm>
            <a:off x="1132471" y="366124"/>
            <a:ext cx="21787304" cy="3334492"/>
          </a:xfrm>
          <a:prstGeom prst="rect">
            <a:avLst/>
          </a:prstGeom>
        </p:spPr>
        <p:txBody>
          <a:bodyPr/>
          <a:lstStyle>
            <a:lvl1pPr defTabSz="754558">
              <a:defRPr sz="8645" spc="-432">
                <a:solidFill>
                  <a:srgbClr val="FFFFFF"/>
                </a:solidFill>
              </a:defRPr>
            </a:lvl1pPr>
          </a:lstStyle>
          <a:p>
            <a:r>
              <a:t>Real-time hand gesture control of a virtual object in augmented reality</a:t>
            </a:r>
          </a:p>
        </p:txBody>
      </p:sp>
      <p:pic>
        <p:nvPicPr>
          <p:cNvPr id="198" name="physical_setup.jpg" descr="physical_setup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773" y="4096941"/>
            <a:ext cx="11711220" cy="87834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 dir="r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Mitchell William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5000" spc="-750">
                <a:solidFill>
                  <a:srgbClr val="FFFFFF"/>
                </a:solidFill>
              </a:defRPr>
            </a:lvl1pPr>
          </a:lstStyle>
          <a:p>
            <a:r>
              <a:t>Mitchell Williams</a:t>
            </a:r>
          </a:p>
        </p:txBody>
      </p:sp>
      <p:sp>
        <p:nvSpPr>
          <p:cNvPr id="163" name="FINAL YEAR PROJECT PRESENTATION"/>
          <p:cNvSpPr txBox="1">
            <a:spLocks noGrp="1"/>
          </p:cNvSpPr>
          <p:nvPr>
            <p:ph type="subTitle" sz="quarter" idx="1"/>
          </p:nvPr>
        </p:nvSpPr>
        <p:spPr>
          <a:xfrm>
            <a:off x="1466680" y="9268776"/>
            <a:ext cx="21869401" cy="1402242"/>
          </a:xfrm>
          <a:prstGeom prst="rect">
            <a:avLst/>
          </a:prstGeom>
        </p:spPr>
        <p:txBody>
          <a:bodyPr/>
          <a:lstStyle>
            <a:lvl1pPr>
              <a:defRPr sz="4900" spc="-146"/>
            </a:lvl1pPr>
          </a:lstStyle>
          <a:p>
            <a:r>
              <a:t>FINAL YEAR PROJECT PRESENTATION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 dir="r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HE GOAL"/>
          <p:cNvSpPr txBox="1">
            <a:spLocks noGrp="1"/>
          </p:cNvSpPr>
          <p:nvPr>
            <p:ph type="ctrTitle"/>
          </p:nvPr>
        </p:nvSpPr>
        <p:spPr>
          <a:xfrm>
            <a:off x="552881" y="4371909"/>
            <a:ext cx="21869401" cy="4699001"/>
          </a:xfrm>
          <a:prstGeom prst="rect">
            <a:avLst/>
          </a:prstGeom>
        </p:spPr>
        <p:txBody>
          <a:bodyPr/>
          <a:lstStyle>
            <a:lvl1pPr>
              <a:defRPr sz="15400" spc="-770">
                <a:solidFill>
                  <a:srgbClr val="FFFFFF"/>
                </a:solidFill>
              </a:defRPr>
            </a:lvl1pPr>
          </a:lstStyle>
          <a:p>
            <a:r>
              <a:t>THE GOAL</a:t>
            </a:r>
          </a:p>
        </p:txBody>
      </p:sp>
      <p:sp>
        <p:nvSpPr>
          <p:cNvPr id="166" name="Real-time hand gesture control of a virtual object in augmented reality"/>
          <p:cNvSpPr txBox="1">
            <a:spLocks noGrp="1"/>
          </p:cNvSpPr>
          <p:nvPr>
            <p:ph type="subTitle" sz="quarter" idx="1"/>
          </p:nvPr>
        </p:nvSpPr>
        <p:spPr>
          <a:xfrm>
            <a:off x="793354" y="9268776"/>
            <a:ext cx="21869401" cy="2897686"/>
          </a:xfrm>
          <a:prstGeom prst="rect">
            <a:avLst/>
          </a:prstGeom>
        </p:spPr>
        <p:txBody>
          <a:bodyPr/>
          <a:lstStyle>
            <a:lvl1pPr>
              <a:defRPr sz="7200" spc="-215"/>
            </a:lvl1pPr>
          </a:lstStyle>
          <a:p>
            <a:r>
              <a:t>Real-time hand gesture control of a virtual object in augmented reality</a:t>
            </a:r>
          </a:p>
        </p:txBody>
      </p:sp>
      <p:pic>
        <p:nvPicPr>
          <p:cNvPr id="167" name="8601604.jpg" descr="860160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2358" y="651605"/>
            <a:ext cx="12633185" cy="73591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 dir="r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roposed solution"/>
          <p:cNvSpPr txBox="1">
            <a:spLocks noGrp="1"/>
          </p:cNvSpPr>
          <p:nvPr>
            <p:ph type="ctrTitle"/>
          </p:nvPr>
        </p:nvSpPr>
        <p:spPr>
          <a:xfrm>
            <a:off x="3573241" y="-2724363"/>
            <a:ext cx="21869401" cy="4699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Proposed solution</a:t>
            </a:r>
          </a:p>
        </p:txBody>
      </p:sp>
      <p:pic>
        <p:nvPicPr>
          <p:cNvPr id="170" name="FBD_presentation.png" descr="FBD_present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198" y="2049640"/>
            <a:ext cx="22860001" cy="11074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 dir="r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olution"/>
          <p:cNvSpPr txBox="1">
            <a:spLocks noGrp="1"/>
          </p:cNvSpPr>
          <p:nvPr>
            <p:ph type="ctrTitle"/>
          </p:nvPr>
        </p:nvSpPr>
        <p:spPr>
          <a:xfrm>
            <a:off x="7589146" y="-2628174"/>
            <a:ext cx="21869401" cy="4699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solution</a:t>
            </a:r>
          </a:p>
        </p:txBody>
      </p:sp>
      <p:pic>
        <p:nvPicPr>
          <p:cNvPr id="173" name="pipeline_multiprocessing_system.png" descr="pipeline_multiprocessing_syste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40" y="1984412"/>
            <a:ext cx="23398520" cy="1093592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 dir="r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esults"/>
          <p:cNvSpPr txBox="1">
            <a:spLocks noGrp="1"/>
          </p:cNvSpPr>
          <p:nvPr>
            <p:ph type="ctrTitle"/>
          </p:nvPr>
        </p:nvSpPr>
        <p:spPr>
          <a:xfrm>
            <a:off x="1132471" y="366124"/>
            <a:ext cx="22217133" cy="26511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Results</a:t>
            </a:r>
          </a:p>
        </p:txBody>
      </p:sp>
      <p:sp>
        <p:nvSpPr>
          <p:cNvPr id="176" name="spec  1: 24FPS operation ✅…"/>
          <p:cNvSpPr txBox="1"/>
          <p:nvPr/>
        </p:nvSpPr>
        <p:spPr>
          <a:xfrm>
            <a:off x="1091422" y="4160149"/>
            <a:ext cx="21869401" cy="8718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5200" cap="all" spc="-156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spec  1: 24FPS operation ✅</a:t>
            </a:r>
          </a:p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5200" cap="all" spc="-156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Spec 2: identify 9 gestures ✅</a:t>
            </a:r>
          </a:p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5200" cap="all" spc="-156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Spec 3: render and move cube correctly ✅</a:t>
            </a:r>
          </a:p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5200" cap="all" spc="-156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Spec 4/5: surface and object detection ✅</a:t>
            </a:r>
          </a:p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5200" cap="all" spc="-156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endParaRPr/>
          </a:p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5200" cap="all" spc="-156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PC  ✅</a:t>
            </a:r>
          </a:p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5200" cap="all" spc="-156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Embedded 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 dir="r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ignificant technical challenges"/>
          <p:cNvSpPr txBox="1">
            <a:spLocks noGrp="1"/>
          </p:cNvSpPr>
          <p:nvPr>
            <p:ph type="ctrTitle"/>
          </p:nvPr>
        </p:nvSpPr>
        <p:spPr>
          <a:xfrm>
            <a:off x="611142" y="-612054"/>
            <a:ext cx="21869401" cy="4699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Significant technical challenges</a:t>
            </a:r>
          </a:p>
        </p:txBody>
      </p:sp>
      <p:pic>
        <p:nvPicPr>
          <p:cNvPr id="179" name="im2col_operation.png" descr="im2col_operation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4918" y="7439795"/>
            <a:ext cx="10255756" cy="4699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Speed of gesture inference…"/>
          <p:cNvSpPr txBox="1"/>
          <p:nvPr/>
        </p:nvSpPr>
        <p:spPr>
          <a:xfrm>
            <a:off x="800400" y="4959158"/>
            <a:ext cx="16553062" cy="51808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7600" cap="all" spc="-228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Speed of gesture inference</a:t>
            </a:r>
          </a:p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5400" cap="all" spc="-162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Optimisations and tradeoffs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 dir="r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ignificant technical challenges"/>
          <p:cNvSpPr txBox="1">
            <a:spLocks noGrp="1"/>
          </p:cNvSpPr>
          <p:nvPr>
            <p:ph type="ctrTitle"/>
          </p:nvPr>
        </p:nvSpPr>
        <p:spPr>
          <a:xfrm>
            <a:off x="611142" y="-612054"/>
            <a:ext cx="21869401" cy="4699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Significant technical challenges</a:t>
            </a:r>
          </a:p>
        </p:txBody>
      </p:sp>
      <p:sp>
        <p:nvSpPr>
          <p:cNvPr id="183" name="Gesture differentiation…"/>
          <p:cNvSpPr txBox="1"/>
          <p:nvPr/>
        </p:nvSpPr>
        <p:spPr>
          <a:xfrm>
            <a:off x="487785" y="6193775"/>
            <a:ext cx="13492848" cy="35504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7600" cap="all" spc="-228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Gesture differentiation</a:t>
            </a:r>
          </a:p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5400" cap="all" spc="-162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Tradeoff speed vs accuracy</a:t>
            </a:r>
          </a:p>
        </p:txBody>
      </p:sp>
      <p:pic>
        <p:nvPicPr>
          <p:cNvPr id="184" name="rotations_alltogether6.png" descr="rotations_alltogether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87185" y="3609861"/>
            <a:ext cx="10177759" cy="87182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 dir="r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2145872"/>
                <a:lumOff val="27123"/>
              </a:schemeClr>
            </a:gs>
            <a:gs pos="100000">
              <a:schemeClr val="accent6">
                <a:hueOff val="113101"/>
                <a:lumOff val="-24938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ignificant technical challenges"/>
          <p:cNvSpPr txBox="1">
            <a:spLocks noGrp="1"/>
          </p:cNvSpPr>
          <p:nvPr>
            <p:ph type="ctrTitle"/>
          </p:nvPr>
        </p:nvSpPr>
        <p:spPr>
          <a:xfrm>
            <a:off x="611142" y="-612054"/>
            <a:ext cx="21869401" cy="4699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Significant technical challenges</a:t>
            </a:r>
          </a:p>
        </p:txBody>
      </p:sp>
      <p:pic>
        <p:nvPicPr>
          <p:cNvPr id="187" name="hand_detection_rectangle.png" descr="hand_detection_rectang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21041" y="4245422"/>
            <a:ext cx="10890735" cy="8039218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Hand tracking…"/>
          <p:cNvSpPr txBox="1"/>
          <p:nvPr/>
        </p:nvSpPr>
        <p:spPr>
          <a:xfrm>
            <a:off x="1930625" y="6781309"/>
            <a:ext cx="21869401" cy="8718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7600" cap="all" spc="-228">
                <a:solidFill>
                  <a:srgbClr val="FFFFFF"/>
                </a:solidFill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Hand tracking</a:t>
            </a:r>
          </a:p>
          <a:p>
            <a:pPr algn="l" defTabSz="584200">
              <a:lnSpc>
                <a:spcPct val="100000"/>
              </a:lnSpc>
              <a:spcBef>
                <a:spcPts val="0"/>
              </a:spcBef>
              <a:tabLst/>
              <a:defRPr sz="5400" cap="all" spc="-162">
                <a:latin typeface="Graphik-SemiboldItalic"/>
                <a:ea typeface="Graphik-SemiboldItalic"/>
                <a:cs typeface="Graphik-SemiboldItalic"/>
                <a:sym typeface="Graphik Semibold"/>
              </a:defRPr>
            </a:pPr>
            <a:r>
              <a:t>Accurate bounding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 dir="r"/>
      </p:transition>
    </mc:Choice>
    <mc:Fallback xmlns:a14="http://schemas.microsoft.com/office/drawing/2010/main" xmlns:m="http://schemas.openxmlformats.org/officeDocument/2006/math"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-44" normalizeH="0" baseline="0">
            <a:ln>
              <a:noFill/>
            </a:ln>
            <a:solidFill>
              <a:srgbClr val="FFFFFF"/>
            </a:solidFill>
            <a:effectLst/>
            <a:uFillTx/>
            <a:latin typeface="Graphik-SemiboldItalic"/>
            <a:ea typeface="Graphik-SemiboldItalic"/>
            <a:cs typeface="Graphik-SemiboldItalic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kumimoji="0" sz="2600" b="0" i="0" u="none" strike="noStrike" cap="none" spc="-26" normalizeH="0" baseline="0">
            <a:ln>
              <a:noFill/>
            </a:ln>
            <a:solidFill>
              <a:srgbClr val="000000"/>
            </a:solidFill>
            <a:effectLst/>
            <a:uFillTx/>
            <a:latin typeface="Graphik Compact Regular"/>
            <a:ea typeface="Graphik Compact Regular"/>
            <a:cs typeface="Graphik Compact Regular"/>
            <a:sym typeface="Graphik Compac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-44" normalizeH="0" baseline="0">
            <a:ln>
              <a:noFill/>
            </a:ln>
            <a:solidFill>
              <a:srgbClr val="FFFFFF"/>
            </a:solidFill>
            <a:effectLst/>
            <a:uFillTx/>
            <a:latin typeface="Graphik-SemiboldItalic"/>
            <a:ea typeface="Graphik-SemiboldItalic"/>
            <a:cs typeface="Graphik-SemiboldItalic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1531" rtl="0" fontAlgn="auto" latinLnBrk="0" hangingPunct="0">
          <a:lnSpc>
            <a:spcPct val="80000"/>
          </a:lnSpc>
          <a:spcBef>
            <a:spcPts val="400"/>
          </a:spcBef>
          <a:spcAft>
            <a:spcPts val="0"/>
          </a:spcAft>
          <a:buClrTx/>
          <a:buSzTx/>
          <a:buFontTx/>
          <a:buNone/>
          <a:tabLst>
            <a:tab pos="812800" algn="l"/>
          </a:tabLst>
          <a:defRPr kumimoji="0" sz="2600" b="0" i="0" u="none" strike="noStrike" cap="none" spc="-26" normalizeH="0" baseline="0">
            <a:ln>
              <a:noFill/>
            </a:ln>
            <a:solidFill>
              <a:srgbClr val="000000"/>
            </a:solidFill>
            <a:effectLst/>
            <a:uFillTx/>
            <a:latin typeface="Graphik Compact Regular"/>
            <a:ea typeface="Graphik Compact Regular"/>
            <a:cs typeface="Graphik Compact Regular"/>
            <a:sym typeface="Graphik Compac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</Words>
  <Application>Microsoft Macintosh PowerPoint</Application>
  <PresentationFormat>Custom</PresentationFormat>
  <Paragraphs>32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Graphik</vt:lpstr>
      <vt:lpstr>Graphik Compact Regular</vt:lpstr>
      <vt:lpstr>Graphik-Medium</vt:lpstr>
      <vt:lpstr>Graphik-SemiboldItalic</vt:lpstr>
      <vt:lpstr>Helvetica Neue</vt:lpstr>
      <vt:lpstr>27_Showcase</vt:lpstr>
      <vt:lpstr>PowerPoint Presentation</vt:lpstr>
      <vt:lpstr>Mitchell Williams</vt:lpstr>
      <vt:lpstr>THE GOAL</vt:lpstr>
      <vt:lpstr>Proposed solution</vt:lpstr>
      <vt:lpstr>solution</vt:lpstr>
      <vt:lpstr>Results</vt:lpstr>
      <vt:lpstr>Significant technical challenges</vt:lpstr>
      <vt:lpstr>Significant technical challenges</vt:lpstr>
      <vt:lpstr>Significant technical challenges</vt:lpstr>
      <vt:lpstr>Significant technical challenges</vt:lpstr>
      <vt:lpstr>Changes</vt:lpstr>
      <vt:lpstr>Real-time hand gesture control of a virtual object in augmented reality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Mitch Williams</cp:lastModifiedBy>
  <cp:revision>1</cp:revision>
  <dcterms:modified xsi:type="dcterms:W3CDTF">2022-11-16T18:36:58Z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72ea297-99d1-4bec-a8db-c8f267da30d1_Enabled">
    <vt:lpwstr>true</vt:lpwstr>
  </property>
  <property fmtid="{D5CDD505-2E9C-101B-9397-08002B2CF9AE}" pid="3" name="MSIP_Label_e72ea297-99d1-4bec-a8db-c8f267da30d1_SetDate">
    <vt:lpwstr>2022-11-16T18:36:57Z</vt:lpwstr>
  </property>
  <property fmtid="{D5CDD505-2E9C-101B-9397-08002B2CF9AE}" pid="4" name="MSIP_Label_e72ea297-99d1-4bec-a8db-c8f267da30d1_Method">
    <vt:lpwstr>Standard</vt:lpwstr>
  </property>
  <property fmtid="{D5CDD505-2E9C-101B-9397-08002B2CF9AE}" pid="5" name="MSIP_Label_e72ea297-99d1-4bec-a8db-c8f267da30d1_Name">
    <vt:lpwstr>General</vt:lpwstr>
  </property>
  <property fmtid="{D5CDD505-2E9C-101B-9397-08002B2CF9AE}" pid="6" name="MSIP_Label_e72ea297-99d1-4bec-a8db-c8f267da30d1_SiteId">
    <vt:lpwstr>a55e99db-0548-48e4-993c-b5485ce5cfcd</vt:lpwstr>
  </property>
  <property fmtid="{D5CDD505-2E9C-101B-9397-08002B2CF9AE}" pid="7" name="MSIP_Label_e72ea297-99d1-4bec-a8db-c8f267da30d1_ActionId">
    <vt:lpwstr>1b4919f1-d04f-4716-92a8-61cc96f21a46</vt:lpwstr>
  </property>
  <property fmtid="{D5CDD505-2E9C-101B-9397-08002B2CF9AE}" pid="8" name="MSIP_Label_e72ea297-99d1-4bec-a8db-c8f267da30d1_ContentBits">
    <vt:lpwstr>0</vt:lpwstr>
  </property>
</Properties>
</file>

<file path=docProps/thumbnail.jpeg>
</file>